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47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498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51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4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67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7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7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1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7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8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73000">
              <a:srgbClr val="003399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3F06C-DEA7-4CDA-8CB1-5D24009D7B2E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1F2B6-8C1C-4E33-9B12-001AB32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5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598" y="3413094"/>
            <a:ext cx="2928071" cy="29280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520" y="1656521"/>
            <a:ext cx="7474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THANK YOU </a:t>
            </a:r>
          </a:p>
          <a:p>
            <a:pPr algn="ctr"/>
            <a:r>
              <a:rPr lang="en-US" sz="4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SCSD COMMUNITY</a:t>
            </a:r>
            <a:endParaRPr lang="en-US" sz="4800" dirty="0">
              <a:solidFill>
                <a:schemeClr val="bg1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0871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Dunphy, Karen</dc:creator>
  <cp:lastModifiedBy>Dunphy, Karen</cp:lastModifiedBy>
  <cp:revision>2</cp:revision>
  <dcterms:created xsi:type="dcterms:W3CDTF">2020-06-17T12:00:24Z</dcterms:created>
  <dcterms:modified xsi:type="dcterms:W3CDTF">2020-06-17T12:04:52Z</dcterms:modified>
</cp:coreProperties>
</file>