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13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2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1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7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7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1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2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0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0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7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6DE36-9390-4B1E-9288-A688622F14F4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60D32-5CDA-4613-8708-FAF6C1ED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38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563" y="641838"/>
            <a:ext cx="8774722" cy="3550325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endParaRPr lang="en-US" sz="4800" dirty="0">
              <a:solidFill>
                <a:schemeClr val="accent4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821" y="1999878"/>
            <a:ext cx="1084174" cy="108417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95993" y="3011689"/>
            <a:ext cx="2478034" cy="126255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548" y="828665"/>
            <a:ext cx="87316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SCSD Offers Meals to </a:t>
            </a:r>
          </a:p>
          <a:p>
            <a:pPr algn="ctr"/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All Community Members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37912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16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 and Donations</dc:title>
  <dc:creator>Dunphy, Karen</dc:creator>
  <cp:lastModifiedBy>Dunphy, Karen</cp:lastModifiedBy>
  <cp:revision>6</cp:revision>
  <dcterms:created xsi:type="dcterms:W3CDTF">2020-03-18T19:14:15Z</dcterms:created>
  <dcterms:modified xsi:type="dcterms:W3CDTF">2020-03-20T22:22:14Z</dcterms:modified>
</cp:coreProperties>
</file>